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7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7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9.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 Id="rId3" Type="http://schemas.openxmlformats.org/officeDocument/2006/relationships/image" Target="../media/image12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7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92.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 Id="rId3" Type="http://schemas.openxmlformats.org/officeDocument/2006/relationships/image" Target="../media/image7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1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7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6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6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5.png"/><Relationship Id="rId4" Type="http://schemas.openxmlformats.org/officeDocument/2006/relationships/image" Target="../media/image6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5.png"/><Relationship Id="rId4" Type="http://schemas.openxmlformats.org/officeDocument/2006/relationships/image" Target="../media/image8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6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55.png"/><Relationship Id="rId4" Type="http://schemas.openxmlformats.org/officeDocument/2006/relationships/image" Target="../media/image7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6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3.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1.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5.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2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5.png"/><Relationship Id="rId6" Type="http://schemas.openxmlformats.org/officeDocument/2006/relationships/image" Target="../media/image124.png"/><Relationship Id="rId7" Type="http://schemas.openxmlformats.org/officeDocument/2006/relationships/image" Target="../media/image12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3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3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57.jpg"/><Relationship Id="rId8" Type="http://schemas.openxmlformats.org/officeDocument/2006/relationships/image" Target="../media/image127.jpg"/><Relationship Id="rId11" Type="http://schemas.openxmlformats.org/officeDocument/2006/relationships/hyperlink" Target="http://support.lfenergy.org" TargetMode="External"/><Relationship Id="rId10" Type="http://schemas.openxmlformats.org/officeDocument/2006/relationships/image" Target="../media/image22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88.png"/><Relationship Id="rId7" Type="http://schemas.openxmlformats.org/officeDocument/2006/relationships/image" Target="../media/image2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39.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41.png"/><Relationship Id="rId6" Type="http://schemas.openxmlformats.org/officeDocument/2006/relationships/image" Target="../media/image2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1.png"/><Relationship Id="rId9" Type="http://schemas.openxmlformats.org/officeDocument/2006/relationships/image" Target="../media/image162.png"/><Relationship Id="rId5" Type="http://schemas.openxmlformats.org/officeDocument/2006/relationships/image" Target="../media/image140.png"/><Relationship Id="rId6" Type="http://schemas.openxmlformats.org/officeDocument/2006/relationships/image" Target="../media/image155.png"/><Relationship Id="rId7" Type="http://schemas.openxmlformats.org/officeDocument/2006/relationships/image" Target="../media/image145.png"/><Relationship Id="rId8" Type="http://schemas.openxmlformats.org/officeDocument/2006/relationships/image" Target="../media/image1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46.png"/><Relationship Id="rId5" Type="http://schemas.openxmlformats.org/officeDocument/2006/relationships/hyperlink" Target="mailto:membership@lfenergy.org" TargetMode="External"/><Relationship Id="rId6" Type="http://schemas.openxmlformats.org/officeDocument/2006/relationships/image" Target="../media/image142.png"/><Relationship Id="rId7" Type="http://schemas.openxmlformats.org/officeDocument/2006/relationships/image" Target="../media/image144.png"/><Relationship Id="rId8" Type="http://schemas.openxmlformats.org/officeDocument/2006/relationships/image" Target="../media/image1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12.png"/><Relationship Id="rId4" Type="http://schemas.openxmlformats.org/officeDocument/2006/relationships/image" Target="../media/image116.png"/><Relationship Id="rId5" Type="http://schemas.openxmlformats.org/officeDocument/2006/relationships/image" Target="../media/image111.png"/><Relationship Id="rId6" Type="http://schemas.openxmlformats.org/officeDocument/2006/relationships/image" Target="../media/image114.pn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4.png"/><Relationship Id="rId4" Type="http://schemas.openxmlformats.org/officeDocument/2006/relationships/image" Target="../media/image148.png"/><Relationship Id="rId9" Type="http://schemas.openxmlformats.org/officeDocument/2006/relationships/image" Target="../media/image150.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49.png"/><Relationship Id="rId11" Type="http://schemas.openxmlformats.org/officeDocument/2006/relationships/image" Target="../media/image152.png"/><Relationship Id="rId10" Type="http://schemas.openxmlformats.org/officeDocument/2006/relationships/image" Target="../media/image169.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74.png"/><Relationship Id="rId15" Type="http://schemas.openxmlformats.org/officeDocument/2006/relationships/image" Target="../media/image154.png"/><Relationship Id="rId14" Type="http://schemas.openxmlformats.org/officeDocument/2006/relationships/image" Target="../media/image153.png"/><Relationship Id="rId16" Type="http://schemas.openxmlformats.org/officeDocument/2006/relationships/image" Target="../media/image1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56.png"/><Relationship Id="rId4" Type="http://schemas.openxmlformats.org/officeDocument/2006/relationships/image" Target="../media/image159.png"/><Relationship Id="rId5" Type="http://schemas.openxmlformats.org/officeDocument/2006/relationships/image" Target="../media/image170.png"/><Relationship Id="rId6" Type="http://schemas.openxmlformats.org/officeDocument/2006/relationships/image" Target="../media/image165.png"/><Relationship Id="rId7" Type="http://schemas.openxmlformats.org/officeDocument/2006/relationships/image" Target="../media/image15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0.png"/><Relationship Id="rId4" Type="http://schemas.openxmlformats.org/officeDocument/2006/relationships/image" Target="../media/image150.png"/><Relationship Id="rId5" Type="http://schemas.openxmlformats.org/officeDocument/2006/relationships/image" Target="../media/image149.png"/><Relationship Id="rId6" Type="http://schemas.openxmlformats.org/officeDocument/2006/relationships/image" Target="../media/image166.png"/><Relationship Id="rId7" Type="http://schemas.openxmlformats.org/officeDocument/2006/relationships/image" Target="../media/image192.png"/><Relationship Id="rId8" Type="http://schemas.openxmlformats.org/officeDocument/2006/relationships/image" Target="../media/image20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68.png"/><Relationship Id="rId4" Type="http://schemas.openxmlformats.org/officeDocument/2006/relationships/image" Target="../media/image171.png"/><Relationship Id="rId5" Type="http://schemas.openxmlformats.org/officeDocument/2006/relationships/image" Target="../media/image183.png"/><Relationship Id="rId6" Type="http://schemas.openxmlformats.org/officeDocument/2006/relationships/image" Target="../media/image172.png"/><Relationship Id="rId7" Type="http://schemas.openxmlformats.org/officeDocument/2006/relationships/image" Target="../media/image175.png"/><Relationship Id="rId8" Type="http://schemas.openxmlformats.org/officeDocument/2006/relationships/image" Target="../media/image1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3.png"/><Relationship Id="rId4" Type="http://schemas.openxmlformats.org/officeDocument/2006/relationships/image" Target="../media/image179.png"/><Relationship Id="rId5" Type="http://schemas.openxmlformats.org/officeDocument/2006/relationships/image" Target="../media/image1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7.png"/><Relationship Id="rId4" Type="http://schemas.openxmlformats.org/officeDocument/2006/relationships/image" Target="../media/image180.png"/><Relationship Id="rId5" Type="http://schemas.openxmlformats.org/officeDocument/2006/relationships/image" Target="../media/image184.png"/><Relationship Id="rId6" Type="http://schemas.openxmlformats.org/officeDocument/2006/relationships/image" Target="../media/image182.png"/><Relationship Id="rId7" Type="http://schemas.openxmlformats.org/officeDocument/2006/relationships/image" Target="../media/image17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5.png"/><Relationship Id="rId4" Type="http://schemas.openxmlformats.org/officeDocument/2006/relationships/image" Target="../media/image187.png"/><Relationship Id="rId9" Type="http://schemas.openxmlformats.org/officeDocument/2006/relationships/image" Target="../media/image186.png"/><Relationship Id="rId5" Type="http://schemas.openxmlformats.org/officeDocument/2006/relationships/image" Target="../media/image189.png"/><Relationship Id="rId6" Type="http://schemas.openxmlformats.org/officeDocument/2006/relationships/image" Target="../media/image190.png"/><Relationship Id="rId7" Type="http://schemas.openxmlformats.org/officeDocument/2006/relationships/image" Target="../media/image191.png"/><Relationship Id="rId8" Type="http://schemas.openxmlformats.org/officeDocument/2006/relationships/image" Target="../media/image196.png"/><Relationship Id="rId10" Type="http://schemas.openxmlformats.org/officeDocument/2006/relationships/image" Target="../media/image19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93.png"/><Relationship Id="rId4" Type="http://schemas.openxmlformats.org/officeDocument/2006/relationships/image" Target="../media/image255.png"/><Relationship Id="rId5" Type="http://schemas.openxmlformats.org/officeDocument/2006/relationships/image" Target="../media/image202.png"/><Relationship Id="rId6" Type="http://schemas.openxmlformats.org/officeDocument/2006/relationships/image" Target="../media/image201.png"/><Relationship Id="rId7" Type="http://schemas.openxmlformats.org/officeDocument/2006/relationships/image" Target="../media/image204.png"/><Relationship Id="rId8" Type="http://schemas.openxmlformats.org/officeDocument/2006/relationships/image" Target="../media/image19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00.png"/><Relationship Id="rId4" Type="http://schemas.openxmlformats.org/officeDocument/2006/relationships/image" Target="../media/image214.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image" Target="../media/image213.png"/><Relationship Id="rId8" Type="http://schemas.openxmlformats.org/officeDocument/2006/relationships/image" Target="../media/image20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07.png"/><Relationship Id="rId4" Type="http://schemas.openxmlformats.org/officeDocument/2006/relationships/image" Target="../media/image217.png"/><Relationship Id="rId9" Type="http://schemas.openxmlformats.org/officeDocument/2006/relationships/image" Target="../media/image205.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10.png"/><Relationship Id="rId4" Type="http://schemas.openxmlformats.org/officeDocument/2006/relationships/image" Target="../media/image152.png"/><Relationship Id="rId5" Type="http://schemas.openxmlformats.org/officeDocument/2006/relationships/image" Target="../media/image211.png"/><Relationship Id="rId6" Type="http://schemas.openxmlformats.org/officeDocument/2006/relationships/image" Target="../media/image216.png"/><Relationship Id="rId7" Type="http://schemas.openxmlformats.org/officeDocument/2006/relationships/image" Target="../media/image218.png"/><Relationship Id="rId8" Type="http://schemas.openxmlformats.org/officeDocument/2006/relationships/image" Target="../media/image2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5.png"/><Relationship Id="rId4" Type="http://schemas.openxmlformats.org/officeDocument/2006/relationships/image" Target="../media/image233.png"/><Relationship Id="rId5"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19.png"/><Relationship Id="rId4" Type="http://schemas.openxmlformats.org/officeDocument/2006/relationships/image" Target="../media/image149.png"/><Relationship Id="rId5" Type="http://schemas.openxmlformats.org/officeDocument/2006/relationships/image" Target="../media/image220.png"/><Relationship Id="rId6" Type="http://schemas.openxmlformats.org/officeDocument/2006/relationships/image" Target="../media/image150.png"/><Relationship Id="rId7" Type="http://schemas.openxmlformats.org/officeDocument/2006/relationships/image" Target="../media/image2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2.png"/><Relationship Id="rId4" Type="http://schemas.openxmlformats.org/officeDocument/2006/relationships/image" Target="../media/image224.png"/><Relationship Id="rId5" Type="http://schemas.openxmlformats.org/officeDocument/2006/relationships/image" Target="../media/image225.png"/><Relationship Id="rId6" Type="http://schemas.openxmlformats.org/officeDocument/2006/relationships/image" Target="../media/image221.png"/><Relationship Id="rId7" Type="http://schemas.openxmlformats.org/officeDocument/2006/relationships/image" Target="../media/image2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44.png"/><Relationship Id="rId4" Type="http://schemas.openxmlformats.org/officeDocument/2006/relationships/image" Target="../media/image228.png"/><Relationship Id="rId5" Type="http://schemas.openxmlformats.org/officeDocument/2006/relationships/image" Target="../media/image2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7.png"/><Relationship Id="rId4" Type="http://schemas.openxmlformats.org/officeDocument/2006/relationships/image" Target="../media/image234.png"/><Relationship Id="rId5" Type="http://schemas.openxmlformats.org/officeDocument/2006/relationships/image" Target="../media/image231.png"/><Relationship Id="rId6" Type="http://schemas.openxmlformats.org/officeDocument/2006/relationships/image" Target="../media/image150.png"/><Relationship Id="rId7" Type="http://schemas.openxmlformats.org/officeDocument/2006/relationships/image" Target="../media/image23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49.png"/><Relationship Id="rId4" Type="http://schemas.openxmlformats.org/officeDocument/2006/relationships/image" Target="../media/image267.png"/><Relationship Id="rId5" Type="http://schemas.openxmlformats.org/officeDocument/2006/relationships/image" Target="../media/image2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38.png"/><Relationship Id="rId4" Type="http://schemas.openxmlformats.org/officeDocument/2006/relationships/image" Target="../media/image239.png"/><Relationship Id="rId9" Type="http://schemas.openxmlformats.org/officeDocument/2006/relationships/image" Target="../media/image268.png"/><Relationship Id="rId5" Type="http://schemas.openxmlformats.org/officeDocument/2006/relationships/image" Target="../media/image149.png"/><Relationship Id="rId6" Type="http://schemas.openxmlformats.org/officeDocument/2006/relationships/image" Target="../media/image241.png"/><Relationship Id="rId7" Type="http://schemas.openxmlformats.org/officeDocument/2006/relationships/image" Target="../media/image236.png"/><Relationship Id="rId8" Type="http://schemas.openxmlformats.org/officeDocument/2006/relationships/image" Target="../media/image252.png"/><Relationship Id="rId11" Type="http://schemas.openxmlformats.org/officeDocument/2006/relationships/image" Target="../media/image246.png"/><Relationship Id="rId10" Type="http://schemas.openxmlformats.org/officeDocument/2006/relationships/image" Target="../media/image2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50.png"/><Relationship Id="rId4" Type="http://schemas.openxmlformats.org/officeDocument/2006/relationships/image" Target="../media/image247.png"/><Relationship Id="rId5" Type="http://schemas.openxmlformats.org/officeDocument/2006/relationships/image" Target="../media/image1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0.png"/><Relationship Id="rId4" Type="http://schemas.openxmlformats.org/officeDocument/2006/relationships/image" Target="../media/image253.png"/><Relationship Id="rId9" Type="http://schemas.openxmlformats.org/officeDocument/2006/relationships/image" Target="../media/image261.png"/><Relationship Id="rId5" Type="http://schemas.openxmlformats.org/officeDocument/2006/relationships/image" Target="../media/image165.png"/><Relationship Id="rId6" Type="http://schemas.openxmlformats.org/officeDocument/2006/relationships/image" Target="../media/image245.png"/><Relationship Id="rId7" Type="http://schemas.openxmlformats.org/officeDocument/2006/relationships/image" Target="../media/image170.png"/><Relationship Id="rId8" Type="http://schemas.openxmlformats.org/officeDocument/2006/relationships/image" Target="../media/image2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9.png"/><Relationship Id="rId4" Type="http://schemas.openxmlformats.org/officeDocument/2006/relationships/image" Target="../media/image256.png"/><Relationship Id="rId9" Type="http://schemas.openxmlformats.org/officeDocument/2006/relationships/image" Target="../media/image263.png"/><Relationship Id="rId5" Type="http://schemas.openxmlformats.org/officeDocument/2006/relationships/image" Target="../media/image150.png"/><Relationship Id="rId6" Type="http://schemas.openxmlformats.org/officeDocument/2006/relationships/image" Target="../media/image264.png"/><Relationship Id="rId7" Type="http://schemas.openxmlformats.org/officeDocument/2006/relationships/image" Target="../media/image257.png"/><Relationship Id="rId8" Type="http://schemas.openxmlformats.org/officeDocument/2006/relationships/image" Target="../media/image259.png"/><Relationship Id="rId11" Type="http://schemas.openxmlformats.org/officeDocument/2006/relationships/image" Target="../media/image278.png"/><Relationship Id="rId10" Type="http://schemas.openxmlformats.org/officeDocument/2006/relationships/image" Target="../media/image26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66.png"/><Relationship Id="rId4" Type="http://schemas.openxmlformats.org/officeDocument/2006/relationships/image" Target="../media/image260.png"/><Relationship Id="rId9" Type="http://schemas.openxmlformats.org/officeDocument/2006/relationships/image" Target="../media/image274.png"/><Relationship Id="rId5" Type="http://schemas.openxmlformats.org/officeDocument/2006/relationships/image" Target="../media/image182.png"/><Relationship Id="rId6" Type="http://schemas.openxmlformats.org/officeDocument/2006/relationships/image" Target="../media/image258.png"/><Relationship Id="rId7" Type="http://schemas.openxmlformats.org/officeDocument/2006/relationships/image" Target="../media/image262.png"/><Relationship Id="rId8" Type="http://schemas.openxmlformats.org/officeDocument/2006/relationships/image" Target="../media/image2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70.png"/><Relationship Id="rId4" Type="http://schemas.openxmlformats.org/officeDocument/2006/relationships/image" Target="../media/image182.png"/><Relationship Id="rId5" Type="http://schemas.openxmlformats.org/officeDocument/2006/relationships/image" Target="../media/image258.png"/><Relationship Id="rId6" Type="http://schemas.openxmlformats.org/officeDocument/2006/relationships/image" Target="../media/image2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9.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71.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7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6.png"/><Relationship Id="rId4" Type="http://schemas.openxmlformats.org/officeDocument/2006/relationships/image" Target="../media/image2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4.png"/><Relationship Id="rId5" Type="http://schemas.openxmlformats.org/officeDocument/2006/relationships/image" Target="../media/image130.png"/><Relationship Id="rId6" Type="http://schemas.openxmlformats.org/officeDocument/2006/relationships/image" Target="../media/image13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